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7" r:id="rId4"/>
    <p:sldId id="278" r:id="rId5"/>
    <p:sldId id="283" r:id="rId6"/>
    <p:sldId id="271" r:id="rId7"/>
    <p:sldId id="275" r:id="rId8"/>
    <p:sldId id="277" r:id="rId9"/>
    <p:sldId id="276" r:id="rId10"/>
    <p:sldId id="261" r:id="rId11"/>
    <p:sldId id="279" r:id="rId12"/>
    <p:sldId id="281" r:id="rId13"/>
    <p:sldId id="268" r:id="rId14"/>
    <p:sldId id="285" r:id="rId15"/>
    <p:sldId id="269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58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98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17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21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02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76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36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91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220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83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71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5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33C21-581C-4AE9-8518-D50FC6548568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1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59563" y="2319240"/>
            <a:ext cx="84489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[RISE</a:t>
            </a:r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사업</a:t>
            </a:r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]</a:t>
            </a:r>
          </a:p>
          <a:p>
            <a:pPr algn="ctr"/>
            <a:r>
              <a:rPr lang="ko-KR" altLang="en-US" sz="3600" b="1" dirty="0" err="1">
                <a:latin typeface="+mj-lt"/>
                <a:ea typeface="나눔고딕 ExtraBold" panose="020D0904000000000000" charset="-127"/>
              </a:rPr>
              <a:t>캡스톤디자인</a:t>
            </a:r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 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  <a:p>
            <a:pPr algn="ctr"/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온라인시스템 신청방법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151742" y="1854535"/>
            <a:ext cx="8006645" cy="261023"/>
            <a:chOff x="2095408" y="1956994"/>
            <a:chExt cx="5140888" cy="162451"/>
          </a:xfrm>
        </p:grpSpPr>
        <p:sp>
          <p:nvSpPr>
            <p:cNvPr id="10" name="직사각형 9"/>
            <p:cNvSpPr/>
            <p:nvPr/>
          </p:nvSpPr>
          <p:spPr>
            <a:xfrm>
              <a:off x="2095408" y="1956994"/>
              <a:ext cx="2979747" cy="16232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3" name="직각 삼각형 12"/>
            <p:cNvSpPr/>
            <p:nvPr/>
          </p:nvSpPr>
          <p:spPr>
            <a:xfrm rot="16200000" flipH="1">
              <a:off x="4316320" y="1647741"/>
              <a:ext cx="162023" cy="781385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16296" y="1956994"/>
              <a:ext cx="2520000" cy="162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2145286" y="4123362"/>
            <a:ext cx="8013101" cy="6095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9FF5A66-7932-4B8F-AB0D-725A48DFA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63" y="5985020"/>
            <a:ext cx="4968130" cy="5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0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5187550" y="1119009"/>
            <a:ext cx="2239328" cy="473537"/>
            <a:chOff x="428181" y="1104435"/>
            <a:chExt cx="1679496" cy="355153"/>
          </a:xfrm>
        </p:grpSpPr>
        <p:grpSp>
          <p:nvGrpSpPr>
            <p:cNvPr id="35" name="그룹 34"/>
            <p:cNvGrpSpPr/>
            <p:nvPr/>
          </p:nvGrpSpPr>
          <p:grpSpPr>
            <a:xfrm>
              <a:off x="428181" y="1104436"/>
              <a:ext cx="1679496" cy="355152"/>
              <a:chOff x="827584" y="1778387"/>
              <a:chExt cx="1784263" cy="241363"/>
            </a:xfrm>
            <a:solidFill>
              <a:srgbClr val="579187"/>
            </a:solidFill>
          </p:grpSpPr>
          <p:sp>
            <p:nvSpPr>
              <p:cNvPr id="37" name="직사각형 36"/>
              <p:cNvSpPr/>
              <p:nvPr/>
            </p:nvSpPr>
            <p:spPr>
              <a:xfrm>
                <a:off x="827584" y="1778387"/>
                <a:ext cx="1438590" cy="2413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각 삼각형 37"/>
              <p:cNvSpPr/>
              <p:nvPr/>
            </p:nvSpPr>
            <p:spPr>
              <a:xfrm>
                <a:off x="2266174" y="1778387"/>
                <a:ext cx="345673" cy="24136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467543" y="1104435"/>
              <a:ext cx="13147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목       차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773247" y="2830290"/>
            <a:ext cx="5307262" cy="584712"/>
            <a:chOff x="3572217" y="2047815"/>
            <a:chExt cx="4726780" cy="438534"/>
          </a:xfrm>
        </p:grpSpPr>
        <p:sp>
          <p:nvSpPr>
            <p:cNvPr id="4" name="TextBox 3"/>
            <p:cNvSpPr txBox="1"/>
            <p:nvPr/>
          </p:nvSpPr>
          <p:spPr>
            <a:xfrm>
              <a:off x="4194541" y="2047815"/>
              <a:ext cx="4104456" cy="438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 신청방법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팀장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팀원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6" name="직각 삼각형 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7" name="직각 삼각형 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1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4" name="그룹 43"/>
          <p:cNvGrpSpPr/>
          <p:nvPr/>
        </p:nvGrpSpPr>
        <p:grpSpPr>
          <a:xfrm>
            <a:off x="4773247" y="4077200"/>
            <a:ext cx="5307262" cy="521297"/>
            <a:chOff x="3572217" y="2047815"/>
            <a:chExt cx="4726780" cy="390973"/>
          </a:xfrm>
        </p:grpSpPr>
        <p:sp>
          <p:nvSpPr>
            <p:cNvPr id="52" name="TextBox 51"/>
            <p:cNvSpPr txBox="1"/>
            <p:nvPr/>
          </p:nvSpPr>
          <p:spPr>
            <a:xfrm>
              <a:off x="4194541" y="2047815"/>
              <a:ext cx="4104456" cy="390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교수 </a:t>
              </a:r>
              <a:r>
                <a:rPr lang="ko-KR" altLang="en-US" sz="2133" b="1" dirty="0" err="1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승인방법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54" name="그룹 53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6" name="직각 삼각형 5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7" name="직각 삼각형 5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2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00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 신청방법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14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53738" y="113244"/>
            <a:ext cx="1803861" cy="6582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53737" y="844275"/>
            <a:ext cx="1803861" cy="3776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35598" y="16052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1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5598" y="771513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2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4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DB4BEF8-C0D7-4A65-A8B1-0CE5E6371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11560" y="2109246"/>
            <a:ext cx="348044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접수기간에만 신청 가능</a:t>
            </a:r>
          </a:p>
        </p:txBody>
      </p:sp>
      <p:sp>
        <p:nvSpPr>
          <p:cNvPr id="10" name="아래쪽 화살표 9"/>
          <p:cNvSpPr/>
          <p:nvPr/>
        </p:nvSpPr>
        <p:spPr>
          <a:xfrm>
            <a:off x="10748583" y="2790860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070726" y="3923176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4035" y="4005594"/>
            <a:ext cx="6176691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400" b="1" dirty="0">
                <a:solidFill>
                  <a:srgbClr val="FF0000"/>
                </a:solidFill>
              </a:rPr>
              <a:t>: [RISE</a:t>
            </a:r>
            <a:r>
              <a:rPr lang="ko-KR" altLang="en-US" sz="2400" b="1" dirty="0">
                <a:solidFill>
                  <a:srgbClr val="FF0000"/>
                </a:solidFill>
              </a:rPr>
              <a:t>사업</a:t>
            </a:r>
            <a:r>
              <a:rPr lang="en-US" altLang="ko-KR" sz="2400" b="1" dirty="0">
                <a:solidFill>
                  <a:srgbClr val="FF0000"/>
                </a:solidFill>
              </a:rPr>
              <a:t>] </a:t>
            </a:r>
            <a:r>
              <a:rPr lang="ko-KR" altLang="en-US" sz="2400" b="1" dirty="0">
                <a:solidFill>
                  <a:srgbClr val="FF0000"/>
                </a:solidFill>
              </a:rPr>
              <a:t>추가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모집으로 신청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000" b="1" dirty="0">
                <a:solidFill>
                  <a:srgbClr val="FF0000"/>
                </a:solidFill>
              </a:rPr>
              <a:t>※RISE</a:t>
            </a:r>
            <a:r>
              <a:rPr lang="ko-KR" altLang="en-US" sz="2000" b="1" dirty="0">
                <a:solidFill>
                  <a:srgbClr val="FF0000"/>
                </a:solidFill>
              </a:rPr>
              <a:t>사업 </a:t>
            </a:r>
            <a:r>
              <a:rPr lang="ko-KR" altLang="en-US" sz="2000" b="1" dirty="0" err="1">
                <a:solidFill>
                  <a:srgbClr val="FF0000"/>
                </a:solidFill>
              </a:rPr>
              <a:t>참여학과</a:t>
            </a:r>
            <a:r>
              <a:rPr lang="ko-KR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 err="1">
                <a:solidFill>
                  <a:srgbClr val="FF0000"/>
                </a:solidFill>
              </a:rPr>
              <a:t>학부생</a:t>
            </a:r>
            <a:r>
              <a:rPr lang="ko-KR" altLang="en-US" sz="2000" b="1" dirty="0">
                <a:solidFill>
                  <a:srgbClr val="FF0000"/>
                </a:solidFill>
              </a:rPr>
              <a:t> 대상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622567-9C86-40B3-BB8A-660DBF4F7278}"/>
              </a:ext>
            </a:extLst>
          </p:cNvPr>
          <p:cNvSpPr/>
          <p:nvPr/>
        </p:nvSpPr>
        <p:spPr>
          <a:xfrm>
            <a:off x="588248" y="3532824"/>
            <a:ext cx="11220798" cy="3903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5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9267901-C0E8-451E-9009-A2F30890F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5891" cy="68580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401405" y="6434046"/>
            <a:ext cx="1138847" cy="3896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10800000" flipV="1">
            <a:off x="452580" y="5845159"/>
            <a:ext cx="6674407" cy="5190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아래쪽 화살표 9"/>
          <p:cNvSpPr/>
          <p:nvPr/>
        </p:nvSpPr>
        <p:spPr>
          <a:xfrm rot="16200000" flipH="1">
            <a:off x="4773709" y="6296366"/>
            <a:ext cx="407327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21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D416D56-3C1A-4831-BCBB-162A6DF96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64793" y="2323869"/>
            <a:ext cx="188698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해당 내용 작성</a:t>
            </a:r>
          </a:p>
        </p:txBody>
      </p:sp>
    </p:spTree>
    <p:extLst>
      <p:ext uri="{BB962C8B-B14F-4D97-AF65-F5344CB8AC3E}">
        <p14:creationId xmlns:p14="http://schemas.microsoft.com/office/powerpoint/2010/main" val="206277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8881" y="831272"/>
            <a:ext cx="3466407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본인</a:t>
            </a:r>
            <a:r>
              <a:rPr lang="en-US" altLang="ko-KR" dirty="0"/>
              <a:t>(</a:t>
            </a:r>
            <a:r>
              <a:rPr lang="ko-KR" altLang="en-US" dirty="0"/>
              <a:t>팀장</a:t>
            </a:r>
            <a:r>
              <a:rPr lang="en-US" altLang="ko-KR" dirty="0"/>
              <a:t>)</a:t>
            </a:r>
            <a:r>
              <a:rPr lang="ko-KR" altLang="en-US" dirty="0"/>
              <a:t>을 제외한 팀원 추가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8881" y="4109257"/>
            <a:ext cx="529243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캡스톤디자인 </a:t>
            </a:r>
            <a:r>
              <a:rPr lang="ko-KR" altLang="en-US" dirty="0" err="1"/>
              <a:t>미수강</a:t>
            </a:r>
            <a:r>
              <a:rPr lang="ko-KR" altLang="en-US" dirty="0"/>
              <a:t> 학생인 경우 외부 팀원 추가</a:t>
            </a:r>
          </a:p>
        </p:txBody>
      </p:sp>
    </p:spTree>
    <p:extLst>
      <p:ext uri="{BB962C8B-B14F-4D97-AF65-F5344CB8AC3E}">
        <p14:creationId xmlns:p14="http://schemas.microsoft.com/office/powerpoint/2010/main" val="3013613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10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0"/>
            <a:ext cx="12192000" cy="673330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660966" y="6029773"/>
            <a:ext cx="870067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 rot="16200000">
            <a:off x="4928754" y="5923786"/>
            <a:ext cx="453042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62040" y="6025461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작성 후 제출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7848" y="3549646"/>
            <a:ext cx="7654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</a:rPr>
              <a:t>첨부파일</a:t>
            </a:r>
            <a:r>
              <a:rPr lang="en-US" altLang="ko-KR" sz="3200" b="1" dirty="0">
                <a:solidFill>
                  <a:srgbClr val="FF0000"/>
                </a:solidFill>
              </a:rPr>
              <a:t>(.</a:t>
            </a:r>
            <a:r>
              <a:rPr lang="en-US" altLang="ko-KR" sz="3200" b="1" dirty="0" err="1">
                <a:solidFill>
                  <a:srgbClr val="FF0000"/>
                </a:solidFill>
              </a:rPr>
              <a:t>hwp</a:t>
            </a:r>
            <a:r>
              <a:rPr lang="en-US" altLang="ko-KR" sz="3200" b="1" dirty="0">
                <a:solidFill>
                  <a:srgbClr val="FF0000"/>
                </a:solidFill>
              </a:rPr>
              <a:t>, .pdf) </a:t>
            </a:r>
            <a:r>
              <a:rPr lang="ko-KR" altLang="en-US" sz="3200" b="1" dirty="0">
                <a:solidFill>
                  <a:srgbClr val="FF0000"/>
                </a:solidFill>
              </a:rPr>
              <a:t>제출 </a:t>
            </a:r>
            <a:r>
              <a:rPr lang="en-US" altLang="ko-KR" sz="3200" b="1" dirty="0">
                <a:solidFill>
                  <a:srgbClr val="FF0000"/>
                </a:solidFill>
              </a:rPr>
              <a:t>(</a:t>
            </a:r>
            <a:r>
              <a:rPr lang="ko-KR" altLang="en-US" sz="3200" b="1" dirty="0">
                <a:solidFill>
                  <a:srgbClr val="FF0000"/>
                </a:solidFill>
              </a:rPr>
              <a:t>서명 필수</a:t>
            </a:r>
            <a:r>
              <a:rPr lang="en-US" altLang="ko-KR" sz="3200" b="1" dirty="0">
                <a:solidFill>
                  <a:srgbClr val="FF0000"/>
                </a:solidFill>
              </a:rPr>
              <a:t>!)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9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828"/>
            <a:ext cx="12192000" cy="638417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995053" y="1840159"/>
            <a:ext cx="1762300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74564" y="5255921"/>
            <a:ext cx="4000580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팀장이 만든 팀 생성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8576733" y="5255921"/>
            <a:ext cx="3352799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관리 들어가서 개인정보 동의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885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팀원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동의방법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665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지도교수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936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20487" y="753890"/>
            <a:ext cx="1812176" cy="3906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608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34AD8BF-AF74-4EAD-BBF3-6129FE864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98053" y="3510410"/>
            <a:ext cx="11333729" cy="4462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>
            <a:off x="10914059" y="2792283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61100" y="2995636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34489" y="2678516"/>
            <a:ext cx="3251211" cy="4462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3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300" b="1" dirty="0">
                <a:solidFill>
                  <a:srgbClr val="FF0000"/>
                </a:solidFill>
              </a:rPr>
              <a:t>: [RISE</a:t>
            </a:r>
            <a:r>
              <a:rPr lang="ko-KR" altLang="en-US" sz="2300" b="1" dirty="0">
                <a:solidFill>
                  <a:srgbClr val="FF0000"/>
                </a:solidFill>
              </a:rPr>
              <a:t>사업</a:t>
            </a:r>
            <a:r>
              <a:rPr lang="en-US" altLang="ko-KR" sz="2300" b="1" dirty="0">
                <a:solidFill>
                  <a:srgbClr val="FF0000"/>
                </a:solidFill>
              </a:rPr>
              <a:t>]</a:t>
            </a:r>
            <a:endParaRPr lang="ko-KR" altLang="en-US" sz="2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9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195455" y="5381380"/>
            <a:ext cx="681643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8190" y="4902432"/>
            <a:ext cx="3657600" cy="3262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884497" y="4852246"/>
            <a:ext cx="5564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담당 교수 승인 후 → 담당자 승인 가능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045230" y="1654174"/>
            <a:ext cx="2848494" cy="4572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315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124</Words>
  <Application>Microsoft Office PowerPoint</Application>
  <PresentationFormat>와이드스크린</PresentationFormat>
  <Paragraphs>27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오한별</dc:creator>
  <cp:lastModifiedBy>Administrator</cp:lastModifiedBy>
  <cp:revision>42</cp:revision>
  <dcterms:created xsi:type="dcterms:W3CDTF">2020-08-25T00:23:33Z</dcterms:created>
  <dcterms:modified xsi:type="dcterms:W3CDTF">2026-04-01T00:47:23Z</dcterms:modified>
</cp:coreProperties>
</file>