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7" r:id="rId4"/>
    <p:sldId id="278" r:id="rId5"/>
    <p:sldId id="283" r:id="rId6"/>
    <p:sldId id="271" r:id="rId7"/>
    <p:sldId id="275" r:id="rId8"/>
    <p:sldId id="277" r:id="rId9"/>
    <p:sldId id="276" r:id="rId10"/>
    <p:sldId id="261" r:id="rId11"/>
    <p:sldId id="279" r:id="rId12"/>
    <p:sldId id="281" r:id="rId13"/>
    <p:sldId id="268" r:id="rId14"/>
    <p:sldId id="285" r:id="rId15"/>
    <p:sldId id="269" r:id="rId1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18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1982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4176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3215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2026-04-22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8026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2026-04-22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5765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2026-04-22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0360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2026-04-22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8910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2026-04-22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2209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2026-04-22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5833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1719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0567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33C21-581C-4AE9-8518-D50FC6548568}" type="datetimeFigureOut">
              <a:rPr lang="ko-KR" altLang="en-US" smtClean="0"/>
              <a:t>2026-04-22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6158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159563" y="2319240"/>
            <a:ext cx="84489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latin typeface="+mj-lt"/>
                <a:ea typeface="나눔고딕 ExtraBold" panose="020D0904000000000000" charset="-127"/>
              </a:rPr>
              <a:t>[RISE</a:t>
            </a:r>
            <a:r>
              <a:rPr lang="ko-KR" altLang="en-US" sz="3600" b="1" dirty="0">
                <a:latin typeface="+mj-lt"/>
                <a:ea typeface="나눔고딕 ExtraBold" panose="020D0904000000000000" charset="-127"/>
              </a:rPr>
              <a:t>사업</a:t>
            </a:r>
            <a:r>
              <a:rPr lang="en-US" altLang="ko-KR" sz="3600" b="1" dirty="0">
                <a:latin typeface="+mj-lt"/>
                <a:ea typeface="나눔고딕 ExtraBold" panose="020D0904000000000000" charset="-127"/>
              </a:rPr>
              <a:t>]</a:t>
            </a:r>
          </a:p>
          <a:p>
            <a:pPr algn="ctr"/>
            <a:r>
              <a:rPr lang="ko-KR" altLang="en-US" sz="3600" b="1" dirty="0" err="1">
                <a:latin typeface="+mj-lt"/>
                <a:ea typeface="나눔고딕 ExtraBold" panose="020D0904000000000000" charset="-127"/>
              </a:rPr>
              <a:t>캡스톤디자인</a:t>
            </a:r>
            <a:r>
              <a:rPr lang="ko-KR" altLang="en-US" sz="3600" b="1" dirty="0">
                <a:latin typeface="+mj-lt"/>
                <a:ea typeface="나눔고딕 ExtraBold" panose="020D0904000000000000" charset="-127"/>
              </a:rPr>
              <a:t> </a:t>
            </a:r>
            <a:endParaRPr lang="en-US" altLang="ko-KR" sz="3600" b="1" dirty="0">
              <a:latin typeface="+mj-lt"/>
              <a:ea typeface="나눔고딕 ExtraBold" panose="020D0904000000000000" charset="-127"/>
            </a:endParaRPr>
          </a:p>
          <a:p>
            <a:pPr algn="ctr"/>
            <a:r>
              <a:rPr lang="ko-KR" altLang="en-US" sz="3600" b="1" dirty="0">
                <a:latin typeface="+mj-lt"/>
                <a:ea typeface="나눔고딕 ExtraBold" panose="020D0904000000000000" charset="-127"/>
              </a:rPr>
              <a:t>온라인시스템 신청방법</a:t>
            </a:r>
            <a:endParaRPr lang="en-US" altLang="ko-KR" sz="3600" b="1" dirty="0">
              <a:latin typeface="+mj-lt"/>
              <a:ea typeface="나눔고딕 ExtraBold" panose="020D090400000000000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2151742" y="1854535"/>
            <a:ext cx="8006645" cy="261023"/>
            <a:chOff x="2095408" y="1956994"/>
            <a:chExt cx="5140888" cy="162451"/>
          </a:xfrm>
        </p:grpSpPr>
        <p:sp>
          <p:nvSpPr>
            <p:cNvPr id="10" name="직사각형 9"/>
            <p:cNvSpPr/>
            <p:nvPr/>
          </p:nvSpPr>
          <p:spPr>
            <a:xfrm>
              <a:off x="2095408" y="1956994"/>
              <a:ext cx="2979747" cy="16232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/>
            </a:p>
          </p:txBody>
        </p:sp>
        <p:sp>
          <p:nvSpPr>
            <p:cNvPr id="13" name="직각 삼각형 12"/>
            <p:cNvSpPr/>
            <p:nvPr/>
          </p:nvSpPr>
          <p:spPr>
            <a:xfrm rot="16200000" flipH="1">
              <a:off x="4316320" y="1647741"/>
              <a:ext cx="162023" cy="781385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4716296" y="1956994"/>
              <a:ext cx="2520000" cy="162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/>
            </a:p>
          </p:txBody>
        </p:sp>
      </p:grpSp>
      <p:sp>
        <p:nvSpPr>
          <p:cNvPr id="16" name="직사각형 15"/>
          <p:cNvSpPr/>
          <p:nvPr/>
        </p:nvSpPr>
        <p:spPr>
          <a:xfrm>
            <a:off x="2145286" y="4123362"/>
            <a:ext cx="8013101" cy="6095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9FF5A66-7932-4B8F-AB0D-725A48DFAE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563" y="5985020"/>
            <a:ext cx="4968130" cy="51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208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/>
          <p:nvPr/>
        </p:nvGrpSpPr>
        <p:grpSpPr>
          <a:xfrm>
            <a:off x="5187550" y="1119009"/>
            <a:ext cx="2239328" cy="473537"/>
            <a:chOff x="428181" y="1104435"/>
            <a:chExt cx="1679496" cy="355153"/>
          </a:xfrm>
        </p:grpSpPr>
        <p:grpSp>
          <p:nvGrpSpPr>
            <p:cNvPr id="35" name="그룹 34"/>
            <p:cNvGrpSpPr/>
            <p:nvPr/>
          </p:nvGrpSpPr>
          <p:grpSpPr>
            <a:xfrm>
              <a:off x="428181" y="1104436"/>
              <a:ext cx="1679496" cy="355152"/>
              <a:chOff x="827584" y="1778387"/>
              <a:chExt cx="1784263" cy="241363"/>
            </a:xfrm>
            <a:solidFill>
              <a:srgbClr val="579187"/>
            </a:solidFill>
          </p:grpSpPr>
          <p:sp>
            <p:nvSpPr>
              <p:cNvPr id="37" name="직사각형 36"/>
              <p:cNvSpPr/>
              <p:nvPr/>
            </p:nvSpPr>
            <p:spPr>
              <a:xfrm>
                <a:off x="827584" y="1778387"/>
                <a:ext cx="1438590" cy="24136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b="1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8" name="직각 삼각형 37"/>
              <p:cNvSpPr/>
              <p:nvPr/>
            </p:nvSpPr>
            <p:spPr>
              <a:xfrm>
                <a:off x="2266174" y="1778387"/>
                <a:ext cx="345673" cy="241363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b="1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467543" y="1104435"/>
              <a:ext cx="1314757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목       차</a:t>
              </a: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4773247" y="2830290"/>
            <a:ext cx="5307262" cy="584712"/>
            <a:chOff x="3572217" y="2047815"/>
            <a:chExt cx="4726780" cy="438534"/>
          </a:xfrm>
        </p:grpSpPr>
        <p:sp>
          <p:nvSpPr>
            <p:cNvPr id="4" name="TextBox 3"/>
            <p:cNvSpPr txBox="1"/>
            <p:nvPr/>
          </p:nvSpPr>
          <p:spPr>
            <a:xfrm>
              <a:off x="4194541" y="2047815"/>
              <a:ext cx="4104456" cy="438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133" b="1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학생 신청방법</a:t>
              </a:r>
              <a:r>
                <a:rPr lang="en-US" altLang="ko-KR" sz="2133" b="1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2133" b="1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팀장</a:t>
              </a:r>
              <a:r>
                <a:rPr lang="en-US" altLang="ko-KR" sz="2133" b="1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2133" b="1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팀원</a:t>
              </a:r>
              <a:r>
                <a:rPr lang="en-US" altLang="ko-KR" sz="2133" b="1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3572217" y="2162227"/>
              <a:ext cx="510277" cy="223090"/>
              <a:chOff x="3572217" y="2162227"/>
              <a:chExt cx="510277" cy="223090"/>
            </a:xfrm>
          </p:grpSpPr>
          <p:sp>
            <p:nvSpPr>
              <p:cNvPr id="3" name="직사각형 2"/>
              <p:cNvSpPr/>
              <p:nvPr/>
            </p:nvSpPr>
            <p:spPr>
              <a:xfrm>
                <a:off x="3573846" y="2192138"/>
                <a:ext cx="307916" cy="154800"/>
              </a:xfrm>
              <a:prstGeom prst="rect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667"/>
              </a:p>
            </p:txBody>
          </p:sp>
          <p:sp>
            <p:nvSpPr>
              <p:cNvPr id="6" name="직각 삼각형 5"/>
              <p:cNvSpPr/>
              <p:nvPr/>
            </p:nvSpPr>
            <p:spPr>
              <a:xfrm>
                <a:off x="3881344" y="2192138"/>
                <a:ext cx="154800" cy="154800"/>
              </a:xfrm>
              <a:prstGeom prst="rtTriangl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667"/>
              </a:p>
            </p:txBody>
          </p:sp>
          <p:sp>
            <p:nvSpPr>
              <p:cNvPr id="7" name="직각 삼각형 6"/>
              <p:cNvSpPr/>
              <p:nvPr/>
            </p:nvSpPr>
            <p:spPr>
              <a:xfrm rot="16200000" flipH="1">
                <a:off x="3927694" y="2192138"/>
                <a:ext cx="154800" cy="154800"/>
              </a:xfrm>
              <a:prstGeom prst="rtTriangl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667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572217" y="2162227"/>
                <a:ext cx="309124" cy="2230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333" dirty="0">
                    <a:ln>
                      <a:solidFill>
                        <a:schemeClr val="bg1">
                          <a:lumMod val="95000"/>
                          <a:alpha val="10000"/>
                        </a:schemeClr>
                      </a:solidFill>
                    </a:ln>
                    <a:solidFill>
                      <a:schemeClr val="bg1">
                        <a:lumMod val="95000"/>
                      </a:schemeClr>
                    </a:solidFill>
                    <a:latin typeface="+mj-ea"/>
                    <a:ea typeface="+mj-ea"/>
                  </a:rPr>
                  <a:t>1</a:t>
                </a:r>
                <a:endParaRPr lang="ko-KR" altLang="en-US" sz="1333" dirty="0">
                  <a:ln>
                    <a:solidFill>
                      <a:schemeClr val="bg1">
                        <a:lumMod val="95000"/>
                        <a:alpha val="10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44" name="그룹 43"/>
          <p:cNvGrpSpPr/>
          <p:nvPr/>
        </p:nvGrpSpPr>
        <p:grpSpPr>
          <a:xfrm>
            <a:off x="4773247" y="4077200"/>
            <a:ext cx="5307262" cy="521297"/>
            <a:chOff x="3572217" y="2047815"/>
            <a:chExt cx="4726780" cy="390973"/>
          </a:xfrm>
        </p:grpSpPr>
        <p:sp>
          <p:nvSpPr>
            <p:cNvPr id="52" name="TextBox 51"/>
            <p:cNvSpPr txBox="1"/>
            <p:nvPr/>
          </p:nvSpPr>
          <p:spPr>
            <a:xfrm>
              <a:off x="4194541" y="2047815"/>
              <a:ext cx="4104456" cy="3909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133" b="1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교수 </a:t>
              </a:r>
              <a:r>
                <a:rPr lang="ko-KR" altLang="en-US" sz="2133" b="1" dirty="0" err="1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승인방법</a:t>
              </a:r>
              <a:endPara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54" name="그룹 53"/>
            <p:cNvGrpSpPr/>
            <p:nvPr/>
          </p:nvGrpSpPr>
          <p:grpSpPr>
            <a:xfrm>
              <a:off x="3572217" y="2162227"/>
              <a:ext cx="510277" cy="223090"/>
              <a:chOff x="3572217" y="2162227"/>
              <a:chExt cx="510277" cy="223090"/>
            </a:xfrm>
          </p:grpSpPr>
          <p:sp>
            <p:nvSpPr>
              <p:cNvPr id="55" name="직사각형 54"/>
              <p:cNvSpPr/>
              <p:nvPr/>
            </p:nvSpPr>
            <p:spPr>
              <a:xfrm>
                <a:off x="3573846" y="2192138"/>
                <a:ext cx="307916" cy="154800"/>
              </a:xfrm>
              <a:prstGeom prst="rect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667"/>
              </a:p>
            </p:txBody>
          </p:sp>
          <p:sp>
            <p:nvSpPr>
              <p:cNvPr id="56" name="직각 삼각형 55"/>
              <p:cNvSpPr/>
              <p:nvPr/>
            </p:nvSpPr>
            <p:spPr>
              <a:xfrm>
                <a:off x="3881344" y="2192138"/>
                <a:ext cx="154800" cy="154800"/>
              </a:xfrm>
              <a:prstGeom prst="rtTriangl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667"/>
              </a:p>
            </p:txBody>
          </p:sp>
          <p:sp>
            <p:nvSpPr>
              <p:cNvPr id="57" name="직각 삼각형 56"/>
              <p:cNvSpPr/>
              <p:nvPr/>
            </p:nvSpPr>
            <p:spPr>
              <a:xfrm rot="16200000" flipH="1">
                <a:off x="3927694" y="2192138"/>
                <a:ext cx="154800" cy="154800"/>
              </a:xfrm>
              <a:prstGeom prst="rtTriangl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667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3572217" y="2162227"/>
                <a:ext cx="309124" cy="2230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333" dirty="0">
                    <a:ln>
                      <a:solidFill>
                        <a:schemeClr val="bg1">
                          <a:lumMod val="95000"/>
                          <a:alpha val="10000"/>
                        </a:schemeClr>
                      </a:solidFill>
                    </a:ln>
                    <a:solidFill>
                      <a:schemeClr val="bg1">
                        <a:lumMod val="95000"/>
                      </a:schemeClr>
                    </a:solidFill>
                    <a:latin typeface="+mj-ea"/>
                    <a:ea typeface="+mj-ea"/>
                  </a:rPr>
                  <a:t>2</a:t>
                </a:r>
                <a:endParaRPr lang="ko-KR" altLang="en-US" sz="1333" dirty="0">
                  <a:ln>
                    <a:solidFill>
                      <a:schemeClr val="bg1">
                        <a:lumMod val="95000"/>
                        <a:alpha val="10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6006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-36070"/>
            <a:ext cx="4843491" cy="584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학생 신청방법</a:t>
            </a: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</a:t>
            </a: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133" b="1" dirty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8642"/>
            <a:ext cx="12192000" cy="6309358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9268689" y="4316382"/>
            <a:ext cx="2873431" cy="89777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아래쪽 화살표 5"/>
          <p:cNvSpPr/>
          <p:nvPr/>
        </p:nvSpPr>
        <p:spPr>
          <a:xfrm>
            <a:off x="10406146" y="3545377"/>
            <a:ext cx="598516" cy="66501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3140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853738" y="113244"/>
            <a:ext cx="1803861" cy="65826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853737" y="844275"/>
            <a:ext cx="1803861" cy="37769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735598" y="160527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solidFill>
                  <a:srgbClr val="FF0000"/>
                </a:solidFill>
              </a:rPr>
              <a:t>1</a:t>
            </a:r>
            <a:endParaRPr lang="ko-KR" alt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35598" y="771513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solidFill>
                  <a:srgbClr val="FF0000"/>
                </a:solidFill>
              </a:rPr>
              <a:t>2</a:t>
            </a:r>
            <a:endParaRPr lang="ko-KR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245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DB4BEF8-C0D7-4A65-A8B1-0CE5E6371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711560" y="2109246"/>
            <a:ext cx="348044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rgbClr val="FF0000"/>
                </a:solidFill>
              </a:rPr>
              <a:t>접수기간에만 신청 가능</a:t>
            </a:r>
          </a:p>
        </p:txBody>
      </p:sp>
      <p:sp>
        <p:nvSpPr>
          <p:cNvPr id="10" name="아래쪽 화살표 9"/>
          <p:cNvSpPr/>
          <p:nvPr/>
        </p:nvSpPr>
        <p:spPr>
          <a:xfrm>
            <a:off x="10748583" y="2790860"/>
            <a:ext cx="598516" cy="66501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7070726" y="3923176"/>
            <a:ext cx="338105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solidFill>
                  <a:srgbClr val="FF0000"/>
                </a:solidFill>
              </a:rPr>
              <a:t>해당연도 확인 후 클릭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4035" y="4005594"/>
            <a:ext cx="6176691" cy="76944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2400" b="1" dirty="0" err="1">
                <a:solidFill>
                  <a:srgbClr val="FF0000"/>
                </a:solidFill>
              </a:rPr>
              <a:t>프로그램명</a:t>
            </a:r>
            <a:r>
              <a:rPr lang="en-US" altLang="ko-KR" sz="2400" b="1" dirty="0">
                <a:solidFill>
                  <a:srgbClr val="FF0000"/>
                </a:solidFill>
              </a:rPr>
              <a:t>: [RISE</a:t>
            </a:r>
            <a:r>
              <a:rPr lang="ko-KR" altLang="en-US" sz="2400" b="1" dirty="0">
                <a:solidFill>
                  <a:srgbClr val="FF0000"/>
                </a:solidFill>
              </a:rPr>
              <a:t>사업</a:t>
            </a:r>
            <a:r>
              <a:rPr lang="en-US" altLang="ko-KR" sz="2400" b="1" dirty="0">
                <a:solidFill>
                  <a:srgbClr val="FF0000"/>
                </a:solidFill>
              </a:rPr>
              <a:t>] </a:t>
            </a:r>
            <a:r>
              <a:rPr lang="ko-KR" altLang="en-US" sz="2400" b="1" dirty="0">
                <a:solidFill>
                  <a:srgbClr val="FF0000"/>
                </a:solidFill>
              </a:rPr>
              <a:t>추가</a:t>
            </a:r>
            <a:r>
              <a:rPr lang="en-US" altLang="ko-KR" sz="2400" b="1" dirty="0">
                <a:solidFill>
                  <a:srgbClr val="FF0000"/>
                </a:solidFill>
              </a:rPr>
              <a:t> </a:t>
            </a:r>
            <a:r>
              <a:rPr lang="ko-KR" altLang="en-US" sz="2400" b="1" dirty="0">
                <a:solidFill>
                  <a:srgbClr val="FF0000"/>
                </a:solidFill>
              </a:rPr>
              <a:t>모집으로 신청</a:t>
            </a:r>
            <a:endParaRPr lang="en-US" altLang="ko-KR" sz="2400" b="1" dirty="0">
              <a:solidFill>
                <a:srgbClr val="FF0000"/>
              </a:solidFill>
            </a:endParaRPr>
          </a:p>
          <a:p>
            <a:r>
              <a:rPr lang="en-US" altLang="ko-KR" sz="2000" b="1" dirty="0">
                <a:solidFill>
                  <a:srgbClr val="FF0000"/>
                </a:solidFill>
              </a:rPr>
              <a:t>※RISE</a:t>
            </a:r>
            <a:r>
              <a:rPr lang="ko-KR" altLang="en-US" sz="2000" b="1" dirty="0">
                <a:solidFill>
                  <a:srgbClr val="FF0000"/>
                </a:solidFill>
              </a:rPr>
              <a:t>사업 </a:t>
            </a:r>
            <a:r>
              <a:rPr lang="ko-KR" altLang="en-US" sz="2000" b="1" dirty="0" err="1">
                <a:solidFill>
                  <a:srgbClr val="FF0000"/>
                </a:solidFill>
              </a:rPr>
              <a:t>참여학과</a:t>
            </a:r>
            <a:r>
              <a:rPr lang="ko-KR" altLang="en-US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 err="1">
                <a:solidFill>
                  <a:srgbClr val="FF0000"/>
                </a:solidFill>
              </a:rPr>
              <a:t>학부생</a:t>
            </a:r>
            <a:r>
              <a:rPr lang="ko-KR" altLang="en-US" sz="2000" b="1" dirty="0">
                <a:solidFill>
                  <a:srgbClr val="FF0000"/>
                </a:solidFill>
              </a:rPr>
              <a:t> 대상</a:t>
            </a:r>
            <a:endParaRPr lang="ko-KR" alt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A622567-9C86-40B3-BB8A-660DBF4F7278}"/>
              </a:ext>
            </a:extLst>
          </p:cNvPr>
          <p:cNvSpPr/>
          <p:nvPr/>
        </p:nvSpPr>
        <p:spPr>
          <a:xfrm>
            <a:off x="588248" y="3532824"/>
            <a:ext cx="11220798" cy="39035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554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9267901-C0E8-451E-9009-A2F30890F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5891" cy="6858000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5401405" y="6434046"/>
            <a:ext cx="1138847" cy="38965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 rot="10800000" flipV="1">
            <a:off x="452580" y="5845159"/>
            <a:ext cx="6674407" cy="51903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아래쪽 화살표 9"/>
          <p:cNvSpPr/>
          <p:nvPr/>
        </p:nvSpPr>
        <p:spPr>
          <a:xfrm rot="16200000" flipH="1">
            <a:off x="4773709" y="6296366"/>
            <a:ext cx="407327" cy="66501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1213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D416D56-3C1A-4831-BCBB-162A6DF96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864793" y="2323869"/>
            <a:ext cx="1886988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/>
              <a:t>해당 내용 작성</a:t>
            </a:r>
          </a:p>
        </p:txBody>
      </p:sp>
    </p:spTree>
    <p:extLst>
      <p:ext uri="{BB962C8B-B14F-4D97-AF65-F5344CB8AC3E}">
        <p14:creationId xmlns:p14="http://schemas.microsoft.com/office/powerpoint/2010/main" val="2062776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68881" y="831272"/>
            <a:ext cx="3466407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/>
              <a:t>본인</a:t>
            </a:r>
            <a:r>
              <a:rPr lang="en-US" altLang="ko-KR" dirty="0"/>
              <a:t>(</a:t>
            </a:r>
            <a:r>
              <a:rPr lang="ko-KR" altLang="en-US" dirty="0"/>
              <a:t>팀장</a:t>
            </a:r>
            <a:r>
              <a:rPr lang="en-US" altLang="ko-KR" dirty="0"/>
              <a:t>)</a:t>
            </a:r>
            <a:r>
              <a:rPr lang="ko-KR" altLang="en-US" dirty="0"/>
              <a:t>을 제외한 팀원 추가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8881" y="4109257"/>
            <a:ext cx="5292436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/>
              <a:t>캡스톤디자인 </a:t>
            </a:r>
            <a:r>
              <a:rPr lang="ko-KR" altLang="en-US" dirty="0" err="1"/>
              <a:t>미수강</a:t>
            </a:r>
            <a:r>
              <a:rPr lang="ko-KR" altLang="en-US" dirty="0"/>
              <a:t> 학생인 경우 외부 팀원 추가</a:t>
            </a:r>
          </a:p>
        </p:txBody>
      </p:sp>
    </p:spTree>
    <p:extLst>
      <p:ext uri="{BB962C8B-B14F-4D97-AF65-F5344CB8AC3E}">
        <p14:creationId xmlns:p14="http://schemas.microsoft.com/office/powerpoint/2010/main" val="3013613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410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1440"/>
            <a:ext cx="12192000" cy="6733309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5660966" y="6029773"/>
            <a:ext cx="870067" cy="45304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아래쪽 화살표 5"/>
          <p:cNvSpPr/>
          <p:nvPr/>
        </p:nvSpPr>
        <p:spPr>
          <a:xfrm rot="16200000">
            <a:off x="4928754" y="5923786"/>
            <a:ext cx="453042" cy="66501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662040" y="6025461"/>
            <a:ext cx="1941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solidFill>
                  <a:srgbClr val="FF0000"/>
                </a:solidFill>
              </a:rPr>
              <a:t>작성 후 제출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77848" y="3549646"/>
            <a:ext cx="7654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rgbClr val="FF0000"/>
                </a:solidFill>
              </a:rPr>
              <a:t>첨부파일</a:t>
            </a:r>
            <a:r>
              <a:rPr lang="en-US" altLang="ko-KR" sz="3200" b="1" dirty="0">
                <a:solidFill>
                  <a:srgbClr val="FF0000"/>
                </a:solidFill>
              </a:rPr>
              <a:t>(.</a:t>
            </a:r>
            <a:r>
              <a:rPr lang="en-US" altLang="ko-KR" sz="3200" b="1" dirty="0" err="1">
                <a:solidFill>
                  <a:srgbClr val="FF0000"/>
                </a:solidFill>
              </a:rPr>
              <a:t>hwp</a:t>
            </a:r>
            <a:r>
              <a:rPr lang="en-US" altLang="ko-KR" sz="3200" b="1" dirty="0">
                <a:solidFill>
                  <a:srgbClr val="FF0000"/>
                </a:solidFill>
              </a:rPr>
              <a:t>, .pdf) </a:t>
            </a:r>
            <a:r>
              <a:rPr lang="ko-KR" altLang="en-US" sz="3200" b="1" dirty="0">
                <a:solidFill>
                  <a:srgbClr val="FF0000"/>
                </a:solidFill>
              </a:rPr>
              <a:t>제출 </a:t>
            </a:r>
            <a:r>
              <a:rPr lang="en-US" altLang="ko-KR" sz="3200" b="1" dirty="0">
                <a:solidFill>
                  <a:srgbClr val="FF0000"/>
                </a:solidFill>
              </a:rPr>
              <a:t>(</a:t>
            </a:r>
            <a:r>
              <a:rPr lang="ko-KR" altLang="en-US" sz="3200" b="1" dirty="0">
                <a:solidFill>
                  <a:srgbClr val="FF0000"/>
                </a:solidFill>
              </a:rPr>
              <a:t>서명 필수</a:t>
            </a:r>
            <a:r>
              <a:rPr lang="en-US" altLang="ko-KR" sz="3200" b="1" dirty="0">
                <a:solidFill>
                  <a:srgbClr val="FF0000"/>
                </a:solidFill>
              </a:rPr>
              <a:t>!)</a:t>
            </a:r>
            <a:endParaRPr lang="ko-KR" alt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394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828"/>
            <a:ext cx="12192000" cy="6384172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995053" y="1840159"/>
            <a:ext cx="1762300" cy="45304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74564" y="5255921"/>
            <a:ext cx="4000580" cy="52265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팀장이 만든 팀 생성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8576733" y="5255921"/>
            <a:ext cx="3352799" cy="52265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관리 들어가서 개인정보 동의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10885"/>
            <a:ext cx="4843491" cy="584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학생</a:t>
            </a: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팀원</a:t>
            </a: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133" b="1" dirty="0" err="1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동의방법</a:t>
            </a:r>
            <a:endParaRPr lang="ko-KR" altLang="en-US" sz="2133" b="1" dirty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44665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-36070"/>
            <a:ext cx="4843491" cy="584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지도교수 </a:t>
            </a:r>
            <a:r>
              <a:rPr lang="ko-KR" altLang="en-US" sz="2133" b="1" dirty="0" err="1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승인방법</a:t>
            </a: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</a:t>
            </a: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133" b="1" dirty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8642"/>
            <a:ext cx="12192000" cy="6309358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9268689" y="4316382"/>
            <a:ext cx="2873431" cy="89777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아래쪽 화살표 5"/>
          <p:cNvSpPr/>
          <p:nvPr/>
        </p:nvSpPr>
        <p:spPr>
          <a:xfrm>
            <a:off x="10406146" y="3545377"/>
            <a:ext cx="598516" cy="66501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6936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820487" y="753890"/>
            <a:ext cx="1812176" cy="39069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3608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34AD8BF-AF74-4EAD-BBF3-6129FE864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498053" y="3510410"/>
            <a:ext cx="11333729" cy="44627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아래쪽 화살표 9"/>
          <p:cNvSpPr/>
          <p:nvPr/>
        </p:nvSpPr>
        <p:spPr>
          <a:xfrm>
            <a:off x="10914059" y="2792283"/>
            <a:ext cx="598516" cy="66501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361100" y="2995636"/>
            <a:ext cx="338105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solidFill>
                  <a:srgbClr val="FF0000"/>
                </a:solidFill>
              </a:rPr>
              <a:t>해당연도 확인 후 클릭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34489" y="2678516"/>
            <a:ext cx="3251211" cy="44627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2300" b="1" dirty="0" err="1">
                <a:solidFill>
                  <a:srgbClr val="FF0000"/>
                </a:solidFill>
              </a:rPr>
              <a:t>프로그램명</a:t>
            </a:r>
            <a:r>
              <a:rPr lang="en-US" altLang="ko-KR" sz="2300" b="1" dirty="0">
                <a:solidFill>
                  <a:srgbClr val="FF0000"/>
                </a:solidFill>
              </a:rPr>
              <a:t>: [RISE</a:t>
            </a:r>
            <a:r>
              <a:rPr lang="ko-KR" altLang="en-US" sz="2300" b="1" dirty="0">
                <a:solidFill>
                  <a:srgbClr val="FF0000"/>
                </a:solidFill>
              </a:rPr>
              <a:t>사업</a:t>
            </a:r>
            <a:r>
              <a:rPr lang="en-US" altLang="ko-KR" sz="2300" b="1" dirty="0">
                <a:solidFill>
                  <a:srgbClr val="FF0000"/>
                </a:solidFill>
              </a:rPr>
              <a:t>]</a:t>
            </a:r>
            <a:endParaRPr lang="ko-KR" altLang="en-US" sz="23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195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5195455" y="5381380"/>
            <a:ext cx="681643" cy="45304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58190" y="4902432"/>
            <a:ext cx="3657600" cy="32627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884497" y="4852246"/>
            <a:ext cx="55643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solidFill>
                  <a:srgbClr val="FF0000"/>
                </a:solidFill>
              </a:rPr>
              <a:t>담당 교수 승인 후 → 담당자 승인 가능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045230" y="1654174"/>
            <a:ext cx="2848494" cy="45725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3159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</TotalTime>
  <Words>124</Words>
  <Application>Microsoft Office PowerPoint</Application>
  <PresentationFormat>와이드스크린</PresentationFormat>
  <Paragraphs>27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8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오한별</dc:creator>
  <cp:lastModifiedBy>Administrator</cp:lastModifiedBy>
  <cp:revision>42</cp:revision>
  <dcterms:created xsi:type="dcterms:W3CDTF">2020-08-25T00:23:33Z</dcterms:created>
  <dcterms:modified xsi:type="dcterms:W3CDTF">2026-04-22T06:58:06Z</dcterms:modified>
</cp:coreProperties>
</file>